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0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9.png" ContentType="image/png"/>
  <Override PartName="/ppt/media/image30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4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4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89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1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92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93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360" cy="419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360" cy="419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134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36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137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9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1271880" y="-387360"/>
            <a:ext cx="8825040" cy="332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Road Maker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1919520" y="3285360"/>
            <a:ext cx="8825040" cy="8607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dir="t" rig="soft">
              <a:rot lat="0" lon="0" rev="15600000"/>
            </a:lightRig>
          </a:scene3d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 cap="all">
                <a:solidFill>
                  <a:srgbClr val="6aac90"/>
                </a:solidFill>
                <a:latin typeface="Century Gothic"/>
                <a:ea typeface="DejaVu Sans"/>
              </a:rPr>
              <a:t>           </a:t>
            </a:r>
            <a:r>
              <a:rPr b="0" lang="en-US" sz="2400" spc="-1" strike="noStrike" cap="all">
                <a:solidFill>
                  <a:srgbClr val="6aac90"/>
                </a:solidFill>
                <a:latin typeface="Century Gothic"/>
                <a:ea typeface="DejaVu Sans"/>
              </a:rPr>
              <a:t>By : Group 6( Don Jose,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 cap="all">
                <a:solidFill>
                  <a:srgbClr val="6aac90"/>
                </a:solidFill>
                <a:latin typeface="Century Gothic"/>
                <a:ea typeface="DejaVu Sans"/>
              </a:rPr>
              <a:t>                                     </a:t>
            </a:r>
            <a:r>
              <a:rPr b="0" lang="en-US" sz="2400" spc="-1" strike="noStrike" cap="all">
                <a:solidFill>
                  <a:srgbClr val="6aac90"/>
                </a:solidFill>
                <a:latin typeface="Century Gothic"/>
                <a:ea typeface="DejaVu Sans"/>
              </a:rPr>
              <a:t>Dominic K Savio,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 cap="all">
                <a:solidFill>
                  <a:srgbClr val="6aac90"/>
                </a:solidFill>
                <a:latin typeface="Century Gothic"/>
                <a:ea typeface="DejaVu Sans"/>
              </a:rPr>
              <a:t>                                     </a:t>
            </a:r>
            <a:r>
              <a:rPr b="0" lang="en-US" sz="2400" spc="-1" strike="noStrike" cap="all">
                <a:solidFill>
                  <a:srgbClr val="6aac90"/>
                </a:solidFill>
                <a:latin typeface="Century Gothic"/>
                <a:ea typeface="DejaVu Sans"/>
              </a:rPr>
              <a:t>Alen Varghese,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 cap="all">
                <a:solidFill>
                  <a:srgbClr val="6aac90"/>
                </a:solidFill>
                <a:latin typeface="Century Gothic"/>
                <a:ea typeface="DejaVu Sans"/>
              </a:rPr>
              <a:t>                                     </a:t>
            </a:r>
            <a:r>
              <a:rPr b="0" lang="en-US" sz="2400" spc="-1" strike="noStrike" cap="all">
                <a:solidFill>
                  <a:srgbClr val="6aac90"/>
                </a:solidFill>
                <a:latin typeface="Century Gothic"/>
                <a:ea typeface="DejaVu Sans"/>
              </a:rPr>
              <a:t>Shanu P Shaji)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6aac90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6aac90"/>
                </a:solidFill>
                <a:latin typeface="Arial"/>
                <a:ea typeface="DejaVu Sans"/>
              </a:rPr>
              <a:t>                   </a:t>
            </a:r>
            <a:r>
              <a:rPr b="0" lang="en-US" sz="2400" spc="-1" strike="noStrike">
                <a:solidFill>
                  <a:srgbClr val="6aac90"/>
                </a:solidFill>
                <a:latin typeface="Arial"/>
                <a:ea typeface="DejaVu Sans"/>
              </a:rPr>
              <a:t>Guide : Saumya Sadanandan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6aac90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6aac90"/>
                </a:solidFill>
                <a:latin typeface="Arial"/>
                <a:ea typeface="DejaVu Sans"/>
              </a:rPr>
              <a:t>                   </a:t>
            </a:r>
            <a:r>
              <a:rPr b="0" lang="en-US" sz="2400" spc="-1" strike="noStrike">
                <a:solidFill>
                  <a:srgbClr val="6aac90"/>
                </a:solidFill>
                <a:latin typeface="Arial"/>
                <a:ea typeface="DejaVu Sans"/>
              </a:rPr>
              <a:t>Amal Jyothi College Of Engineering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Content Placeholder 8" descr="Screenshot (227)"/>
          <p:cNvPicPr/>
          <p:nvPr/>
        </p:nvPicPr>
        <p:blipFill>
          <a:blip r:embed="rId1"/>
          <a:stretch/>
        </p:blipFill>
        <p:spPr>
          <a:xfrm>
            <a:off x="802080" y="374760"/>
            <a:ext cx="10858320" cy="610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Content Placeholder 4" descr="Screenshot (226)"/>
          <p:cNvPicPr/>
          <p:nvPr/>
        </p:nvPicPr>
        <p:blipFill>
          <a:blip r:embed="rId1"/>
          <a:stretch/>
        </p:blipFill>
        <p:spPr>
          <a:xfrm>
            <a:off x="829440" y="732240"/>
            <a:ext cx="10532520" cy="592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Data Analysis</a:t>
            </a:r>
            <a:endParaRPr b="0" lang="en-IN" sz="42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Checked various algorithms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Selected DBSCAN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Clustering done using sample data sets created by developers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Selected for its adaptability and found satisfactory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Analyzed the data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Running every day or so with a cron job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Anyone can tag</a:t>
            </a:r>
            <a:endParaRPr b="0" lang="en-IN" sz="42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rcRect l="0" t="6299" r="0" b="8637"/>
          <a:stretch/>
        </p:blipFill>
        <p:spPr>
          <a:xfrm>
            <a:off x="3240" y="1368000"/>
            <a:ext cx="12191760" cy="582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Everyone can view</a:t>
            </a:r>
            <a:endParaRPr b="0" lang="en-IN" sz="42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rcRect l="14736" t="27279" r="0" b="0"/>
          <a:stretch/>
        </p:blipFill>
        <p:spPr>
          <a:xfrm>
            <a:off x="981000" y="1584000"/>
            <a:ext cx="10395000" cy="498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Everyone can view</a:t>
            </a:r>
            <a:endParaRPr b="0" lang="en-IN" sz="42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rcRect l="14736" t="27279" r="0" b="0"/>
          <a:stretch/>
        </p:blipFill>
        <p:spPr>
          <a:xfrm>
            <a:off x="981000" y="1584000"/>
            <a:ext cx="10395000" cy="498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Everyone can update</a:t>
            </a:r>
            <a:endParaRPr b="0" lang="en-IN" sz="42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rcRect l="0" t="7323" r="0" b="27544"/>
          <a:stretch/>
        </p:blipFill>
        <p:spPr>
          <a:xfrm>
            <a:off x="-12240" y="1728000"/>
            <a:ext cx="12191760" cy="446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Everyone can update</a:t>
            </a:r>
            <a:endParaRPr b="0" lang="en-IN" sz="42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rcRect l="0" t="7323" r="56195" b="27544"/>
          <a:stretch/>
        </p:blipFill>
        <p:spPr>
          <a:xfrm>
            <a:off x="6972120" y="1656360"/>
            <a:ext cx="5339880" cy="446364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2"/>
          <a:srcRect l="0" t="0" r="53962" b="40148"/>
          <a:stretch/>
        </p:blipFill>
        <p:spPr>
          <a:xfrm>
            <a:off x="126360" y="2272320"/>
            <a:ext cx="5612400" cy="410184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3"/>
          <a:srcRect l="0" t="0" r="58685" b="41196"/>
          <a:stretch/>
        </p:blipFill>
        <p:spPr>
          <a:xfrm>
            <a:off x="4608000" y="3746160"/>
            <a:ext cx="5036400" cy="402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To be deployed</a:t>
            </a:r>
            <a:endParaRPr b="0" lang="en-IN" sz="42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-15840" y="1657800"/>
            <a:ext cx="5631840" cy="316620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288000" y="3621960"/>
            <a:ext cx="6620760" cy="372204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3"/>
          <a:stretch/>
        </p:blipFill>
        <p:spPr>
          <a:xfrm>
            <a:off x="6624000" y="1335600"/>
            <a:ext cx="5180760" cy="291240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4"/>
          <a:stretch/>
        </p:blipFill>
        <p:spPr>
          <a:xfrm>
            <a:off x="6192000" y="3960000"/>
            <a:ext cx="5612760" cy="315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TextShape 2"/>
          <p:cNvSpPr txBox="1"/>
          <p:nvPr/>
        </p:nvSpPr>
        <p:spPr>
          <a:xfrm>
            <a:off x="3996360" y="3576960"/>
            <a:ext cx="4205520" cy="71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4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Thank you</a:t>
            </a:r>
            <a:endParaRPr b="0" lang="en-IN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Problem Statement</a:t>
            </a:r>
            <a:endParaRPr b="0" lang="en-IN" sz="42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Potholes are not being fixed in a feasible time frame 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We plan to find and prioritize which pothole needs to be fixed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Nobody knows what is the updated state of the place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Objectives</a:t>
            </a:r>
            <a:endParaRPr b="0" lang="en-IN" sz="42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a)CrowdSource the data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b)Analyse the data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c)prioritize it to hotspots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d)update the data by crowd sourcing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Front end</a:t>
            </a:r>
            <a:endParaRPr b="0" lang="en-IN" sz="42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875520" y="198900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User Registration → admin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Admin Panel (crowd sourced)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View where are the hotspots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Update news on the place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Inside the web framework</a:t>
            </a:r>
            <a:endParaRPr b="0" lang="en-IN" sz="42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Implemented in the Django server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Tagging photos done in go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Mass photo repetition avoided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Clustering on cron job(now pinging the server)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Database</a:t>
            </a:r>
            <a:endParaRPr b="0" lang="en-IN" sz="42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Implemented the database schema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Tested using the postgres database server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CRUD operation done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User Registration</a:t>
            </a:r>
            <a:endParaRPr b="0" lang="en-IN" sz="4200" spc="-1" strike="noStrike">
              <a:latin typeface="Arial"/>
            </a:endParaRPr>
          </a:p>
        </p:txBody>
      </p:sp>
      <p:pic>
        <p:nvPicPr>
          <p:cNvPr id="190" name="Content Placeholder 3" descr="Screenshot (219)"/>
          <p:cNvPicPr/>
          <p:nvPr/>
        </p:nvPicPr>
        <p:blipFill>
          <a:blip r:embed="rId1"/>
          <a:stretch/>
        </p:blipFill>
        <p:spPr>
          <a:xfrm>
            <a:off x="812880" y="1282680"/>
            <a:ext cx="9069480" cy="510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Login and Logout</a:t>
            </a:r>
            <a:endParaRPr b="0" lang="en-IN" sz="4200" spc="-1" strike="noStrike">
              <a:latin typeface="Arial"/>
            </a:endParaRPr>
          </a:p>
        </p:txBody>
      </p:sp>
      <p:pic>
        <p:nvPicPr>
          <p:cNvPr id="192" name="Content Placeholder 3" descr="Screenshot (220)"/>
          <p:cNvPicPr/>
          <p:nvPr/>
        </p:nvPicPr>
        <p:blipFill>
          <a:blip r:embed="rId1"/>
          <a:srcRect l="0" t="0" r="52622" b="0"/>
          <a:stretch/>
        </p:blipFill>
        <p:spPr>
          <a:xfrm>
            <a:off x="995760" y="1495440"/>
            <a:ext cx="4069800" cy="483336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2"/>
          <a:srcRect l="0" t="0" r="61051" b="14710"/>
          <a:stretch/>
        </p:blipFill>
        <p:spPr>
          <a:xfrm>
            <a:off x="6120000" y="562320"/>
            <a:ext cx="4748040" cy="584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Forgot Password</a:t>
            </a:r>
            <a:endParaRPr b="0" lang="en-IN" sz="4200" spc="-1" strike="noStrike">
              <a:latin typeface="Arial"/>
            </a:endParaRPr>
          </a:p>
        </p:txBody>
      </p:sp>
      <p:pic>
        <p:nvPicPr>
          <p:cNvPr id="195" name="Content Placeholder 3" descr="Screenshot (223)"/>
          <p:cNvPicPr/>
          <p:nvPr/>
        </p:nvPicPr>
        <p:blipFill>
          <a:blip r:embed="rId1"/>
          <a:srcRect l="0" t="0" r="55815" b="-1134"/>
          <a:stretch/>
        </p:blipFill>
        <p:spPr>
          <a:xfrm>
            <a:off x="363240" y="1518840"/>
            <a:ext cx="4871520" cy="4672800"/>
          </a:xfrm>
          <a:prstGeom prst="rect">
            <a:avLst/>
          </a:prstGeom>
          <a:ln>
            <a:noFill/>
          </a:ln>
        </p:spPr>
      </p:pic>
      <p:pic>
        <p:nvPicPr>
          <p:cNvPr id="196" name="Content Placeholder 4" descr="Screenshot (224)"/>
          <p:cNvPicPr/>
          <p:nvPr/>
        </p:nvPicPr>
        <p:blipFill>
          <a:blip r:embed="rId2"/>
          <a:srcRect l="0" t="0" r="49963" b="0"/>
          <a:stretch/>
        </p:blipFill>
        <p:spPr>
          <a:xfrm>
            <a:off x="5644440" y="1518840"/>
            <a:ext cx="4293720" cy="467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</TotalTime>
  <Application>LibreOffice/6.4.7.2$Linux_X86_64 LibreOffice_project/40$Build-2</Application>
  <Words>1094</Words>
  <Paragraphs>62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2021-04-14T15:08:00Z</dcterms:created>
  <dc:creator>hp</dc:creator>
  <dc:description/>
  <dc:language>en-IN</dc:language>
  <cp:lastModifiedBy/>
  <dcterms:modified xsi:type="dcterms:W3CDTF">2021-05-27T18:38:34Z</dcterms:modified>
  <cp:revision>17</cp:revision>
  <dc:subject/>
  <dc:title>Road Maker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1033-11.2.0.10101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13</vt:i4>
  </property>
</Properties>
</file>